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00578-02F7-4504-A6AA-11A7721F5F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923F8DA-30D0-4A2C-8EC0-7B33DE22D6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9AB995-38B6-491B-BCEE-3C5DECD572BF}"/>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7179946D-D239-48D4-BA33-E70832F402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C7C673-C336-4DD4-860B-928979A637DB}"/>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2836485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0FEEC-F2A5-4C63-A7C1-15519ABD84E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9FBE159-0F3F-4A82-B8DC-BEB2EF590DF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87718A-3F8D-4AAB-886A-CC122D8DDE9B}"/>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339B704B-F7EF-4E91-AF2F-2DB5845F47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0B2AB1-2CE5-4BBC-9499-5FE3FD5A17ED}"/>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29249078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9F437C-14C8-416F-8BC5-D31E37EFAB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13DB37-1634-49F7-94C7-7AF031BFE5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CCEC89-2B56-440B-8B88-8074FD611B9B}"/>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69CA4DD3-B2D3-4ED6-94F0-81C7F5026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431297-775B-4352-831C-C65FD561CC59}"/>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3033342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5754D-B7F1-4A66-93B3-CC7B5A1635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08610F-C824-438F-BAF8-2DBC18322B1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15F4691-3B31-49C9-8C89-2E863312E4DB}"/>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91E7D95E-3EE4-4016-A4E5-28140018721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6709A0-2FDD-43F2-BB01-B0BA2290FC2B}"/>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612183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E6F1D-ECE8-4057-9AD2-DC44C9C71A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58349E7-F129-4F2B-AC63-08B8401ECD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33BAF98-6631-4E21-8E65-D841D718B353}"/>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CFBC19A9-4074-45FE-9699-BF9C5AF29A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2DF36A-9407-45ED-8725-BACC976ED063}"/>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3641264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9220E-FCBD-40B9-99C6-8CFE9D5ABFB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B1E3339-4B29-418B-9745-1BFAFA1028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CB01816-5B49-4D3B-BFAD-83C44292FBF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DD776C-7FE2-42E8-9D2C-9B82CAF6137F}"/>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6" name="Footer Placeholder 5">
            <a:extLst>
              <a:ext uri="{FF2B5EF4-FFF2-40B4-BE49-F238E27FC236}">
                <a16:creationId xmlns:a16="http://schemas.microsoft.com/office/drawing/2014/main" id="{020D86B9-5B53-4B95-AB73-7F9BC65C20D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C98E5D-71FC-4029-9C39-9BF10F02907C}"/>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997204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A9AA4-4D2A-4509-93C1-D697A32B26C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353024F-D2BD-497D-80EE-22CF4ECB46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E41E352-2BDA-493E-A0E1-2F781EFAD6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578E421-E3FE-497B-9B27-ED5FC1EB88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E7A1A13-3C2B-44F7-8D16-47AA9FFD41C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1B94226-CEA5-4E4E-A492-378C27D64619}"/>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8" name="Footer Placeholder 7">
            <a:extLst>
              <a:ext uri="{FF2B5EF4-FFF2-40B4-BE49-F238E27FC236}">
                <a16:creationId xmlns:a16="http://schemas.microsoft.com/office/drawing/2014/main" id="{7C945162-DEE3-4546-85C8-F2988B5F8C7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FF03D2C-A635-478C-A8FC-23ACA6D81876}"/>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416028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E8CF-34C9-4B0F-B06C-45D7C3A8FAF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9EA773-5581-4F08-8D15-EC8B9DC04508}"/>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4" name="Footer Placeholder 3">
            <a:extLst>
              <a:ext uri="{FF2B5EF4-FFF2-40B4-BE49-F238E27FC236}">
                <a16:creationId xmlns:a16="http://schemas.microsoft.com/office/drawing/2014/main" id="{A9B0EC5E-BCFD-4AF8-9352-0A8E5740A17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B5D51BD-EADC-40DB-9360-E9DB73F975F0}"/>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2868779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E8151-83D1-4EAE-B5E5-562473F533C3}"/>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3" name="Footer Placeholder 2">
            <a:extLst>
              <a:ext uri="{FF2B5EF4-FFF2-40B4-BE49-F238E27FC236}">
                <a16:creationId xmlns:a16="http://schemas.microsoft.com/office/drawing/2014/main" id="{FF7C41ED-D560-41EA-B54E-DEF2B41F5E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61D8511-C6BC-451B-BF18-D9FC8F159551}"/>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4016169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4C81E-2E42-4A5B-9AC9-31AA1593FF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6FD736-8C8E-4212-9552-5742798982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E04C6C3-B058-4C3C-9CC2-0F596B9893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8C8BDA7-D4CD-406B-AA09-AD3291277116}"/>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6" name="Footer Placeholder 5">
            <a:extLst>
              <a:ext uri="{FF2B5EF4-FFF2-40B4-BE49-F238E27FC236}">
                <a16:creationId xmlns:a16="http://schemas.microsoft.com/office/drawing/2014/main" id="{E265F4D4-4B88-44E2-BB42-602388E44A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2818F1-EC23-456E-AE5C-1012200EE7E2}"/>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987865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9683F-B1C0-43B0-8882-A6CE19C728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A0A94B3-8ED1-4C9F-9577-31CD93A388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FE2BE83-97E3-49E3-85ED-FBFED2EB18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15698DE-9A62-4F56-8D4D-82353E8BC4F9}"/>
              </a:ext>
            </a:extLst>
          </p:cNvPr>
          <p:cNvSpPr>
            <a:spLocks noGrp="1"/>
          </p:cNvSpPr>
          <p:nvPr>
            <p:ph type="dt" sz="half" idx="10"/>
          </p:nvPr>
        </p:nvSpPr>
        <p:spPr/>
        <p:txBody>
          <a:bodyPr/>
          <a:lstStyle/>
          <a:p>
            <a:fld id="{03D76CC9-CA5E-4CB9-A991-D0ACBEA1838C}" type="datetimeFigureOut">
              <a:rPr lang="en-GB" smtClean="0"/>
              <a:t>03/03/2023</a:t>
            </a:fld>
            <a:endParaRPr lang="en-GB"/>
          </a:p>
        </p:txBody>
      </p:sp>
      <p:sp>
        <p:nvSpPr>
          <p:cNvPr id="6" name="Footer Placeholder 5">
            <a:extLst>
              <a:ext uri="{FF2B5EF4-FFF2-40B4-BE49-F238E27FC236}">
                <a16:creationId xmlns:a16="http://schemas.microsoft.com/office/drawing/2014/main" id="{5F43B611-2C49-4726-A110-48FB039C687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44D4ED-342F-4BE9-BB3A-CED317BA76F0}"/>
              </a:ext>
            </a:extLst>
          </p:cNvPr>
          <p:cNvSpPr>
            <a:spLocks noGrp="1"/>
          </p:cNvSpPr>
          <p:nvPr>
            <p:ph type="sldNum" sz="quarter" idx="12"/>
          </p:nvPr>
        </p:nvSpPr>
        <p:spPr/>
        <p:txBody>
          <a:bodyPr/>
          <a:lstStyle/>
          <a:p>
            <a:fld id="{248ACA39-4F9D-40C5-8B14-C44B2265044F}" type="slidenum">
              <a:rPr lang="en-GB" smtClean="0"/>
              <a:t>‹#›</a:t>
            </a:fld>
            <a:endParaRPr lang="en-GB"/>
          </a:p>
        </p:txBody>
      </p:sp>
    </p:spTree>
    <p:extLst>
      <p:ext uri="{BB962C8B-B14F-4D97-AF65-F5344CB8AC3E}">
        <p14:creationId xmlns:p14="http://schemas.microsoft.com/office/powerpoint/2010/main" val="185150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433E82-367A-43B7-BFD8-FDE0B7C237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131D8-D6B4-4DD0-8734-804E941D9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CD125A-5561-4F6F-A51A-A094757887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D76CC9-CA5E-4CB9-A991-D0ACBEA1838C}" type="datetimeFigureOut">
              <a:rPr lang="en-GB" smtClean="0"/>
              <a:t>03/03/2023</a:t>
            </a:fld>
            <a:endParaRPr lang="en-GB"/>
          </a:p>
        </p:txBody>
      </p:sp>
      <p:sp>
        <p:nvSpPr>
          <p:cNvPr id="5" name="Footer Placeholder 4">
            <a:extLst>
              <a:ext uri="{FF2B5EF4-FFF2-40B4-BE49-F238E27FC236}">
                <a16:creationId xmlns:a16="http://schemas.microsoft.com/office/drawing/2014/main" id="{5F28DD6F-3DD8-44C0-8ACF-A474D7DD2A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DDCC572-8E03-41D8-B8D9-62D5EE8563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8ACA39-4F9D-40C5-8B14-C44B2265044F}" type="slidenum">
              <a:rPr lang="en-GB" smtClean="0"/>
              <a:t>‹#›</a:t>
            </a:fld>
            <a:endParaRPr lang="en-GB"/>
          </a:p>
        </p:txBody>
      </p:sp>
    </p:spTree>
    <p:extLst>
      <p:ext uri="{BB962C8B-B14F-4D97-AF65-F5344CB8AC3E}">
        <p14:creationId xmlns:p14="http://schemas.microsoft.com/office/powerpoint/2010/main" val="23506241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088607-D8BE-4F0C-8283-1A32F6A127A8}"/>
              </a:ext>
            </a:extLst>
          </p:cNvPr>
          <p:cNvSpPr txBox="1"/>
          <p:nvPr/>
        </p:nvSpPr>
        <p:spPr>
          <a:xfrm>
            <a:off x="58479" y="169559"/>
            <a:ext cx="12075042" cy="1200329"/>
          </a:xfrm>
          <a:prstGeom prst="rect">
            <a:avLst/>
          </a:prstGeom>
          <a:noFill/>
        </p:spPr>
        <p:txBody>
          <a:bodyPr wrap="square" rtlCol="0">
            <a:spAutoFit/>
          </a:bodyPr>
          <a:lstStyle/>
          <a:p>
            <a:r>
              <a:rPr lang="en-GB" dirty="0"/>
              <a:t>Yesterday, Year 6 went to Coventry Cathedral to continue their learning about WW2. We had a detailed tour around the cathedral and learned many facts about the ruins. Then we took part in some different workshops that had us thinking about rationing and being evacuated. It was a thrilling day and we have found out much more information that will help us through this topic.</a:t>
            </a:r>
          </a:p>
        </p:txBody>
      </p:sp>
      <p:pic>
        <p:nvPicPr>
          <p:cNvPr id="5" name="Picture 4">
            <a:extLst>
              <a:ext uri="{FF2B5EF4-FFF2-40B4-BE49-F238E27FC236}">
                <a16:creationId xmlns:a16="http://schemas.microsoft.com/office/drawing/2014/main" id="{02DBACE1-F795-4BDD-9C00-9602214A8734}"/>
              </a:ext>
            </a:extLst>
          </p:cNvPr>
          <p:cNvPicPr>
            <a:picLocks noChangeAspect="1"/>
          </p:cNvPicPr>
          <p:nvPr/>
        </p:nvPicPr>
        <p:blipFill>
          <a:blip r:embed="rId2"/>
          <a:stretch>
            <a:fillRect/>
          </a:stretch>
        </p:blipFill>
        <p:spPr>
          <a:xfrm>
            <a:off x="183409" y="1400636"/>
            <a:ext cx="2438033" cy="4359349"/>
          </a:xfrm>
          <a:prstGeom prst="rect">
            <a:avLst/>
          </a:prstGeom>
        </p:spPr>
      </p:pic>
      <p:pic>
        <p:nvPicPr>
          <p:cNvPr id="6" name="Picture 5">
            <a:extLst>
              <a:ext uri="{FF2B5EF4-FFF2-40B4-BE49-F238E27FC236}">
                <a16:creationId xmlns:a16="http://schemas.microsoft.com/office/drawing/2014/main" id="{7DDBFA7F-3DBF-4082-9B73-994D4489ABFC}"/>
              </a:ext>
            </a:extLst>
          </p:cNvPr>
          <p:cNvPicPr>
            <a:picLocks noChangeAspect="1"/>
          </p:cNvPicPr>
          <p:nvPr/>
        </p:nvPicPr>
        <p:blipFill>
          <a:blip r:embed="rId3"/>
          <a:stretch>
            <a:fillRect/>
          </a:stretch>
        </p:blipFill>
        <p:spPr>
          <a:xfrm>
            <a:off x="2691302" y="1369888"/>
            <a:ext cx="2465595" cy="4359349"/>
          </a:xfrm>
          <a:prstGeom prst="rect">
            <a:avLst/>
          </a:prstGeom>
        </p:spPr>
      </p:pic>
      <p:pic>
        <p:nvPicPr>
          <p:cNvPr id="7" name="Picture 6">
            <a:extLst>
              <a:ext uri="{FF2B5EF4-FFF2-40B4-BE49-F238E27FC236}">
                <a16:creationId xmlns:a16="http://schemas.microsoft.com/office/drawing/2014/main" id="{60145478-46DF-4E2B-8C92-6E8E44A242E9}"/>
              </a:ext>
            </a:extLst>
          </p:cNvPr>
          <p:cNvPicPr>
            <a:picLocks noChangeAspect="1"/>
          </p:cNvPicPr>
          <p:nvPr/>
        </p:nvPicPr>
        <p:blipFill>
          <a:blip r:embed="rId4"/>
          <a:stretch>
            <a:fillRect/>
          </a:stretch>
        </p:blipFill>
        <p:spPr>
          <a:xfrm>
            <a:off x="7890023" y="3747771"/>
            <a:ext cx="4243498" cy="2940670"/>
          </a:xfrm>
          <a:prstGeom prst="rect">
            <a:avLst/>
          </a:prstGeom>
        </p:spPr>
      </p:pic>
      <p:pic>
        <p:nvPicPr>
          <p:cNvPr id="8" name="Picture 7">
            <a:extLst>
              <a:ext uri="{FF2B5EF4-FFF2-40B4-BE49-F238E27FC236}">
                <a16:creationId xmlns:a16="http://schemas.microsoft.com/office/drawing/2014/main" id="{E7F5ACA8-6559-41DE-B85D-15CADFF36F46}"/>
              </a:ext>
            </a:extLst>
          </p:cNvPr>
          <p:cNvPicPr>
            <a:picLocks noChangeAspect="1"/>
          </p:cNvPicPr>
          <p:nvPr/>
        </p:nvPicPr>
        <p:blipFill>
          <a:blip r:embed="rId5"/>
          <a:stretch>
            <a:fillRect/>
          </a:stretch>
        </p:blipFill>
        <p:spPr>
          <a:xfrm>
            <a:off x="5226757" y="1369888"/>
            <a:ext cx="2748299" cy="3850094"/>
          </a:xfrm>
          <a:prstGeom prst="rect">
            <a:avLst/>
          </a:prstGeom>
        </p:spPr>
      </p:pic>
    </p:spTree>
    <p:extLst>
      <p:ext uri="{BB962C8B-B14F-4D97-AF65-F5344CB8AC3E}">
        <p14:creationId xmlns:p14="http://schemas.microsoft.com/office/powerpoint/2010/main" val="20238573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70</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Shannan Rafferty</dc:creator>
  <cp:lastModifiedBy>Shannan Rafferty</cp:lastModifiedBy>
  <cp:revision>2</cp:revision>
  <dcterms:created xsi:type="dcterms:W3CDTF">2023-03-03T08:40:27Z</dcterms:created>
  <dcterms:modified xsi:type="dcterms:W3CDTF">2023-03-03T08:52:42Z</dcterms:modified>
</cp:coreProperties>
</file>